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D87180-A4D4-4D83-A408-B8017194C330}" type="datetimeFigureOut">
              <a:rPr lang="en-US" smtClean="0"/>
              <a:pPr/>
              <a:t>6/25/2015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E99DE-3613-4A01-AA2B-3D74A4AC792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D87180-A4D4-4D83-A408-B8017194C330}" type="datetimeFigureOut">
              <a:rPr lang="en-US" smtClean="0"/>
              <a:pPr/>
              <a:t>6/25/2015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E99DE-3613-4A01-AA2B-3D74A4AC792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D87180-A4D4-4D83-A408-B8017194C330}" type="datetimeFigureOut">
              <a:rPr lang="en-US" smtClean="0"/>
              <a:pPr/>
              <a:t>6/25/2015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E99DE-3613-4A01-AA2B-3D74A4AC792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D87180-A4D4-4D83-A408-B8017194C330}" type="datetimeFigureOut">
              <a:rPr lang="en-US" smtClean="0"/>
              <a:pPr/>
              <a:t>6/25/2015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E99DE-3613-4A01-AA2B-3D74A4AC792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D87180-A4D4-4D83-A408-B8017194C330}" type="datetimeFigureOut">
              <a:rPr lang="en-US" smtClean="0"/>
              <a:pPr/>
              <a:t>6/25/2015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E99DE-3613-4A01-AA2B-3D74A4AC792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D87180-A4D4-4D83-A408-B8017194C330}" type="datetimeFigureOut">
              <a:rPr lang="en-US" smtClean="0"/>
              <a:pPr/>
              <a:t>6/25/2015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E99DE-3613-4A01-AA2B-3D74A4AC792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D87180-A4D4-4D83-A408-B8017194C330}" type="datetimeFigureOut">
              <a:rPr lang="en-US" smtClean="0"/>
              <a:pPr/>
              <a:t>6/25/2015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E99DE-3613-4A01-AA2B-3D74A4AC792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D87180-A4D4-4D83-A408-B8017194C330}" type="datetimeFigureOut">
              <a:rPr lang="en-US" smtClean="0"/>
              <a:pPr/>
              <a:t>6/25/2015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E99DE-3613-4A01-AA2B-3D74A4AC792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D87180-A4D4-4D83-A408-B8017194C330}" type="datetimeFigureOut">
              <a:rPr lang="en-US" smtClean="0"/>
              <a:pPr/>
              <a:t>6/25/2015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E99DE-3613-4A01-AA2B-3D74A4AC792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D87180-A4D4-4D83-A408-B8017194C330}" type="datetimeFigureOut">
              <a:rPr lang="en-US" smtClean="0"/>
              <a:pPr/>
              <a:t>6/25/2015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E99DE-3613-4A01-AA2B-3D74A4AC792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D87180-A4D4-4D83-A408-B8017194C330}" type="datetimeFigureOut">
              <a:rPr lang="en-US" smtClean="0"/>
              <a:pPr/>
              <a:t>6/25/2015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E99DE-3613-4A01-AA2B-3D74A4AC792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D87180-A4D4-4D83-A408-B8017194C330}" type="datetimeFigureOut">
              <a:rPr lang="en-US" smtClean="0"/>
              <a:pPr/>
              <a:t>6/25/2015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FE99DE-3613-4A01-AA2B-3D74A4AC792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1905000" y="609600"/>
          <a:ext cx="6248398" cy="3581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8792"/>
                <a:gridCol w="578792"/>
                <a:gridCol w="578792"/>
                <a:gridCol w="578792"/>
                <a:gridCol w="578792"/>
                <a:gridCol w="578792"/>
                <a:gridCol w="578792"/>
                <a:gridCol w="520179"/>
                <a:gridCol w="630192"/>
                <a:gridCol w="568959"/>
                <a:gridCol w="477524"/>
              </a:tblGrid>
              <a:tr h="716280">
                <a:tc>
                  <a:txBody>
                    <a:bodyPr/>
                    <a:lstStyle/>
                    <a:p>
                      <a:endParaRPr lang="en-US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40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716280">
                <a:tc>
                  <a:txBody>
                    <a:bodyPr/>
                    <a:lstStyle/>
                    <a:p>
                      <a:endParaRPr lang="en-US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400" kern="1200" dirty="0">
                        <a:solidFill>
                          <a:schemeClr val="dk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716280">
                <a:tc>
                  <a:txBody>
                    <a:bodyPr/>
                    <a:lstStyle/>
                    <a:p>
                      <a:endParaRPr lang="en-US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40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40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716280">
                <a:tc>
                  <a:txBody>
                    <a:bodyPr/>
                    <a:lstStyle/>
                    <a:p>
                      <a:endParaRPr lang="en-US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40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40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40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40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40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40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716280">
                <a:tc>
                  <a:txBody>
                    <a:bodyPr/>
                    <a:lstStyle/>
                    <a:p>
                      <a:endParaRPr lang="en-US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4" name="Title 1"/>
          <p:cNvSpPr txBox="1">
            <a:spLocks noGrp="1"/>
          </p:cNvSpPr>
          <p:nvPr>
            <p:ph type="title"/>
          </p:nvPr>
        </p:nvSpPr>
        <p:spPr>
          <a:xfrm>
            <a:off x="457200" y="152400"/>
            <a:ext cx="6248400" cy="228600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0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Câu</a:t>
            </a:r>
            <a:r>
              <a:rPr lang="en-US" sz="3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hỏi</a:t>
            </a:r>
            <a:r>
              <a:rPr lang="en-US" sz="3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điền</a:t>
            </a:r>
            <a:r>
              <a:rPr lang="en-US" sz="3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khuyết</a:t>
            </a:r>
            <a:endParaRPr kumimoji="0" lang="en-US" sz="3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Oval 5"/>
          <p:cNvSpPr/>
          <p:nvPr/>
        </p:nvSpPr>
        <p:spPr>
          <a:xfrm>
            <a:off x="228600" y="533400"/>
            <a:ext cx="609600" cy="609600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/>
              <a:t>?</a:t>
            </a:r>
            <a:endParaRPr lang="en-US" sz="2800" dirty="0"/>
          </a:p>
        </p:txBody>
      </p:sp>
      <p:sp>
        <p:nvSpPr>
          <p:cNvPr id="7" name="Rounded Rectangle 6"/>
          <p:cNvSpPr/>
          <p:nvPr/>
        </p:nvSpPr>
        <p:spPr>
          <a:xfrm>
            <a:off x="1066800" y="609600"/>
            <a:ext cx="685800" cy="533400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17" name="Oval 16"/>
          <p:cNvSpPr/>
          <p:nvPr/>
        </p:nvSpPr>
        <p:spPr>
          <a:xfrm>
            <a:off x="228600" y="1295400"/>
            <a:ext cx="609600" cy="609600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/>
              <a:t>?</a:t>
            </a:r>
            <a:endParaRPr lang="en-US" sz="2800" dirty="0"/>
          </a:p>
        </p:txBody>
      </p:sp>
      <p:sp>
        <p:nvSpPr>
          <p:cNvPr id="18" name="Oval 17"/>
          <p:cNvSpPr/>
          <p:nvPr/>
        </p:nvSpPr>
        <p:spPr>
          <a:xfrm>
            <a:off x="228600" y="2057400"/>
            <a:ext cx="609600" cy="609600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/>
              <a:t>?</a:t>
            </a:r>
            <a:endParaRPr lang="en-US" sz="2800" dirty="0"/>
          </a:p>
        </p:txBody>
      </p:sp>
      <p:sp>
        <p:nvSpPr>
          <p:cNvPr id="19" name="Oval 18"/>
          <p:cNvSpPr/>
          <p:nvPr/>
        </p:nvSpPr>
        <p:spPr>
          <a:xfrm>
            <a:off x="228600" y="2819400"/>
            <a:ext cx="609600" cy="609600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/>
              <a:t>?</a:t>
            </a:r>
            <a:endParaRPr lang="en-US" sz="2800" dirty="0"/>
          </a:p>
        </p:txBody>
      </p:sp>
      <p:sp>
        <p:nvSpPr>
          <p:cNvPr id="20" name="Oval 19"/>
          <p:cNvSpPr/>
          <p:nvPr/>
        </p:nvSpPr>
        <p:spPr>
          <a:xfrm>
            <a:off x="228600" y="3581400"/>
            <a:ext cx="609600" cy="609600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/>
              <a:t>?</a:t>
            </a:r>
            <a:endParaRPr lang="en-US" sz="2800" dirty="0"/>
          </a:p>
        </p:txBody>
      </p:sp>
      <p:sp>
        <p:nvSpPr>
          <p:cNvPr id="21" name="Rounded Rectangle 20"/>
          <p:cNvSpPr/>
          <p:nvPr/>
        </p:nvSpPr>
        <p:spPr>
          <a:xfrm>
            <a:off x="1066800" y="1371600"/>
            <a:ext cx="685800" cy="533400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chemeClr val="tx1"/>
                </a:solidFill>
              </a:rPr>
              <a:t>2</a:t>
            </a:r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22" name="Rounded Rectangle 21"/>
          <p:cNvSpPr/>
          <p:nvPr/>
        </p:nvSpPr>
        <p:spPr>
          <a:xfrm>
            <a:off x="1066800" y="2133600"/>
            <a:ext cx="685800" cy="533400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chemeClr val="tx1"/>
                </a:solidFill>
              </a:rPr>
              <a:t>3</a:t>
            </a:r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23" name="Rounded Rectangle 22"/>
          <p:cNvSpPr/>
          <p:nvPr/>
        </p:nvSpPr>
        <p:spPr>
          <a:xfrm>
            <a:off x="1066800" y="2895600"/>
            <a:ext cx="685800" cy="533400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chemeClr val="tx1"/>
                </a:solidFill>
              </a:rPr>
              <a:t>4</a:t>
            </a:r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24" name="Rounded Rectangle 23"/>
          <p:cNvSpPr/>
          <p:nvPr/>
        </p:nvSpPr>
        <p:spPr>
          <a:xfrm>
            <a:off x="1066800" y="3657600"/>
            <a:ext cx="685800" cy="533400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chemeClr val="tx1"/>
                </a:solidFill>
              </a:rPr>
              <a:t>5</a:t>
            </a:r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25" name="Title 1"/>
          <p:cNvSpPr txBox="1">
            <a:spLocks/>
          </p:cNvSpPr>
          <p:nvPr/>
        </p:nvSpPr>
        <p:spPr>
          <a:xfrm>
            <a:off x="381000" y="4267200"/>
            <a:ext cx="8229600" cy="53340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600" b="1" dirty="0" err="1" smtClean="0">
                <a:latin typeface="Arial" pitchFamily="34" charset="0"/>
                <a:cs typeface="Arial" pitchFamily="34" charset="0"/>
              </a:rPr>
              <a:t>Câu</a:t>
            </a:r>
            <a:r>
              <a:rPr lang="en-US" sz="1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b="1" dirty="0" err="1" smtClean="0">
                <a:latin typeface="Arial" pitchFamily="34" charset="0"/>
                <a:cs typeface="Arial" pitchFamily="34" charset="0"/>
              </a:rPr>
              <a:t>hỏi</a:t>
            </a:r>
            <a:r>
              <a:rPr lang="en-US" sz="1600" b="1" dirty="0" smtClean="0">
                <a:latin typeface="Arial" pitchFamily="34" charset="0"/>
                <a:cs typeface="Arial" pitchFamily="34" charset="0"/>
              </a:rPr>
              <a:t> 1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Ngành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học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này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đào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tạo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về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việc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thiết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kế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chế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tạo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máy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móc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thiết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bị</a:t>
            </a:r>
            <a:endParaRPr kumimoji="0" lang="en-US" sz="1600" b="0" i="0" u="none" strike="noStrike" kern="1200" cap="none" spc="0" normalizeH="0" baseline="0" noProof="0" dirty="0" smtClean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1981200" y="609601"/>
            <a:ext cx="6705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 smtClean="0"/>
              <a:t>C O </a:t>
            </a:r>
            <a:r>
              <a:rPr lang="en-US" sz="4800" dirty="0" smtClean="0"/>
              <a:t> K  </a:t>
            </a:r>
            <a:r>
              <a:rPr lang="en-US" sz="4800" dirty="0" smtClean="0"/>
              <a:t>H  </a:t>
            </a:r>
            <a:r>
              <a:rPr lang="en-US" sz="4800" dirty="0" smtClean="0"/>
              <a:t>I  </a:t>
            </a:r>
            <a:r>
              <a:rPr lang="en-US" sz="4800" dirty="0" smtClean="0"/>
              <a:t>C  H </a:t>
            </a:r>
            <a:r>
              <a:rPr lang="en-US" sz="4800" dirty="0" smtClean="0"/>
              <a:t> E  T  </a:t>
            </a:r>
            <a:r>
              <a:rPr lang="en-US" sz="4800" dirty="0" smtClean="0"/>
              <a:t>A </a:t>
            </a:r>
            <a:r>
              <a:rPr lang="en-US" sz="4800" dirty="0" smtClean="0"/>
              <a:t>O</a:t>
            </a:r>
            <a:endParaRPr lang="en-US" sz="4800" dirty="0"/>
          </a:p>
        </p:txBody>
      </p:sp>
      <p:sp>
        <p:nvSpPr>
          <p:cNvPr id="27" name="TextBox 26"/>
          <p:cNvSpPr txBox="1"/>
          <p:nvPr/>
        </p:nvSpPr>
        <p:spPr>
          <a:xfrm>
            <a:off x="1905000" y="1371600"/>
            <a:ext cx="5181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/>
              <a:t>V</a:t>
            </a:r>
            <a:r>
              <a:rPr lang="en-US" sz="4800" dirty="0" smtClean="0"/>
              <a:t> E   K  Y  T  H U  A T</a:t>
            </a:r>
            <a:endParaRPr lang="en-US" sz="4800" dirty="0"/>
          </a:p>
        </p:txBody>
      </p:sp>
      <p:sp>
        <p:nvSpPr>
          <p:cNvPr id="28" name="TextBox 27"/>
          <p:cNvSpPr txBox="1"/>
          <p:nvPr/>
        </p:nvSpPr>
        <p:spPr>
          <a:xfrm>
            <a:off x="1905000" y="2057400"/>
            <a:ext cx="18288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 smtClean="0"/>
              <a:t>C  N  C </a:t>
            </a:r>
            <a:endParaRPr lang="en-US" sz="4800" dirty="0"/>
          </a:p>
        </p:txBody>
      </p:sp>
      <p:sp>
        <p:nvSpPr>
          <p:cNvPr id="29" name="TextBox 28"/>
          <p:cNvSpPr txBox="1"/>
          <p:nvPr/>
        </p:nvSpPr>
        <p:spPr>
          <a:xfrm>
            <a:off x="1981200" y="2819400"/>
            <a:ext cx="41148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 smtClean="0"/>
              <a:t>A  U T  O  C  A D</a:t>
            </a:r>
            <a:endParaRPr lang="en-US" sz="4800" dirty="0"/>
          </a:p>
        </p:txBody>
      </p:sp>
      <p:sp>
        <p:nvSpPr>
          <p:cNvPr id="31" name="TextBox 30"/>
          <p:cNvSpPr txBox="1"/>
          <p:nvPr/>
        </p:nvSpPr>
        <p:spPr>
          <a:xfrm>
            <a:off x="1981200" y="3505200"/>
            <a:ext cx="1905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 smtClean="0"/>
              <a:t>H  A N</a:t>
            </a:r>
            <a:endParaRPr lang="en-US" sz="4800" dirty="0"/>
          </a:p>
        </p:txBody>
      </p:sp>
      <p:sp>
        <p:nvSpPr>
          <p:cNvPr id="32" name="Title 1"/>
          <p:cNvSpPr txBox="1">
            <a:spLocks/>
          </p:cNvSpPr>
          <p:nvPr/>
        </p:nvSpPr>
        <p:spPr>
          <a:xfrm>
            <a:off x="381000" y="4876800"/>
            <a:ext cx="8229600" cy="45720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600" b="1" dirty="0" err="1" smtClean="0">
                <a:latin typeface="Arial" pitchFamily="34" charset="0"/>
                <a:cs typeface="Arial" pitchFamily="34" charset="0"/>
              </a:rPr>
              <a:t>Câu</a:t>
            </a:r>
            <a:r>
              <a:rPr lang="en-US" sz="1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b="1" dirty="0" err="1" smtClean="0">
                <a:latin typeface="Arial" pitchFamily="34" charset="0"/>
                <a:cs typeface="Arial" pitchFamily="34" charset="0"/>
              </a:rPr>
              <a:t>hỏi</a:t>
            </a:r>
            <a:r>
              <a:rPr lang="en-US" sz="1600" b="1" dirty="0" smtClean="0">
                <a:latin typeface="Arial" pitchFamily="34" charset="0"/>
                <a:cs typeface="Arial" pitchFamily="34" charset="0"/>
              </a:rPr>
              <a:t> 2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Môn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học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nào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được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xem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như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là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ngôn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ngữ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của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ngành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kỹ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thuật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.</a:t>
            </a:r>
            <a:endParaRPr kumimoji="0" lang="en-US" sz="1600" b="0" i="0" u="none" strike="noStrike" kern="1200" cap="none" spc="0" normalizeH="0" baseline="0" noProof="0" dirty="0" smtClean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sp>
        <p:nvSpPr>
          <p:cNvPr id="33" name="Title 1"/>
          <p:cNvSpPr txBox="1">
            <a:spLocks/>
          </p:cNvSpPr>
          <p:nvPr/>
        </p:nvSpPr>
        <p:spPr>
          <a:xfrm>
            <a:off x="381000" y="5410200"/>
            <a:ext cx="8229600" cy="45720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600" b="1" dirty="0" err="1" smtClean="0">
                <a:latin typeface="Arial" pitchFamily="34" charset="0"/>
                <a:cs typeface="Arial" pitchFamily="34" charset="0"/>
              </a:rPr>
              <a:t>Câu</a:t>
            </a:r>
            <a:r>
              <a:rPr lang="en-US" sz="1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b="1" dirty="0" err="1" smtClean="0">
                <a:latin typeface="Arial" pitchFamily="34" charset="0"/>
                <a:cs typeface="Arial" pitchFamily="34" charset="0"/>
              </a:rPr>
              <a:t>hỏi</a:t>
            </a:r>
            <a:r>
              <a:rPr lang="en-US" sz="1600" b="1" dirty="0" smtClean="0">
                <a:latin typeface="Arial" pitchFamily="34" charset="0"/>
                <a:cs typeface="Arial" pitchFamily="34" charset="0"/>
              </a:rPr>
              <a:t> 3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Máy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cắt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gọt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kim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loại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được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lập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trình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và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tự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chạy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trong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quá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trình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gia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công</a:t>
            </a:r>
            <a:endParaRPr kumimoji="0" lang="en-US" sz="1600" b="0" i="0" u="none" strike="noStrike" kern="1200" cap="none" spc="0" normalizeH="0" baseline="0" noProof="0" dirty="0" smtClean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sp>
        <p:nvSpPr>
          <p:cNvPr id="34" name="Title 1"/>
          <p:cNvSpPr txBox="1">
            <a:spLocks/>
          </p:cNvSpPr>
          <p:nvPr/>
        </p:nvSpPr>
        <p:spPr>
          <a:xfrm>
            <a:off x="381000" y="5867400"/>
            <a:ext cx="8229600" cy="45720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600" b="1" dirty="0" err="1" smtClean="0">
                <a:latin typeface="Arial" pitchFamily="34" charset="0"/>
                <a:cs typeface="Arial" pitchFamily="34" charset="0"/>
              </a:rPr>
              <a:t>Câu</a:t>
            </a:r>
            <a:r>
              <a:rPr lang="en-US" sz="1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b="1" dirty="0" err="1" smtClean="0">
                <a:latin typeface="Arial" pitchFamily="34" charset="0"/>
                <a:cs typeface="Arial" pitchFamily="34" charset="0"/>
              </a:rPr>
              <a:t>hỏi</a:t>
            </a:r>
            <a:r>
              <a:rPr lang="en-US" sz="1600" b="1" dirty="0" smtClean="0">
                <a:latin typeface="Arial" pitchFamily="34" charset="0"/>
                <a:cs typeface="Arial" pitchFamily="34" charset="0"/>
              </a:rPr>
              <a:t> 4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Tên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gọi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của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phần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mềm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vẽ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kỹ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thuật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cơ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khí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.</a:t>
            </a:r>
            <a:endParaRPr kumimoji="0" lang="en-US" sz="1600" b="0" i="0" u="none" strike="noStrike" kern="1200" cap="none" spc="0" normalizeH="0" baseline="0" noProof="0" dirty="0" smtClean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sp>
        <p:nvSpPr>
          <p:cNvPr id="36" name="Title 1"/>
          <p:cNvSpPr txBox="1">
            <a:spLocks/>
          </p:cNvSpPr>
          <p:nvPr/>
        </p:nvSpPr>
        <p:spPr>
          <a:xfrm>
            <a:off x="381000" y="6400800"/>
            <a:ext cx="8229600" cy="45720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 fontScale="925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600" b="1" dirty="0" err="1" smtClean="0">
                <a:latin typeface="Arial" pitchFamily="34" charset="0"/>
                <a:cs typeface="Arial" pitchFamily="34" charset="0"/>
              </a:rPr>
              <a:t>Câu</a:t>
            </a:r>
            <a:r>
              <a:rPr lang="en-US" sz="1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b="1" dirty="0" err="1" smtClean="0">
                <a:latin typeface="Arial" pitchFamily="34" charset="0"/>
                <a:cs typeface="Arial" pitchFamily="34" charset="0"/>
              </a:rPr>
              <a:t>hỏi</a:t>
            </a:r>
            <a:r>
              <a:rPr lang="en-US" sz="1600" b="1" dirty="0" smtClean="0">
                <a:latin typeface="Arial" pitchFamily="34" charset="0"/>
                <a:cs typeface="Arial" pitchFamily="34" charset="0"/>
              </a:rPr>
              <a:t> 5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Tên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gọi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môn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học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cơ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khí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dùng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để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cắt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hay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liên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kết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các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vật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liệu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kim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loại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lai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với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nhau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.</a:t>
            </a:r>
            <a:endParaRPr kumimoji="0" lang="en-US" sz="1600" b="0" i="0" u="none" strike="noStrike" kern="1200" cap="none" spc="0" normalizeH="0" baseline="0" noProof="0" dirty="0" smtClean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1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3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0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4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9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5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8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4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7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25" grpId="2" animBg="1"/>
      <p:bldP spid="25" grpId="3" animBg="1"/>
      <p:bldP spid="26" grpId="0"/>
      <p:bldP spid="27" grpId="0"/>
      <p:bldP spid="28" grpId="0"/>
      <p:bldP spid="29" grpId="0"/>
      <p:bldP spid="31" grpId="0"/>
      <p:bldP spid="32" grpId="0" animBg="1"/>
      <p:bldP spid="32" grpId="1" animBg="1"/>
      <p:bldP spid="33" grpId="0" animBg="1"/>
      <p:bldP spid="33" grpId="1" animBg="1"/>
      <p:bldP spid="34" grpId="0" animBg="1"/>
      <p:bldP spid="34" grpId="1" animBg="1"/>
      <p:bldP spid="36" grpId="0" animBg="1"/>
      <p:bldP spid="36" grpId="1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208</TotalTime>
  <Words>144</Words>
  <Application>Microsoft Office PowerPoint</Application>
  <PresentationFormat>On-screen Show (4:3)</PresentationFormat>
  <Paragraphs>21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Câu hỏi điền khuyết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Đồng là                     dẫn điện</dc:title>
  <dc:creator>NGUYEN HAI</dc:creator>
  <cp:lastModifiedBy>NGUYEN HAI</cp:lastModifiedBy>
  <cp:revision>7</cp:revision>
  <dcterms:created xsi:type="dcterms:W3CDTF">2015-06-24T06:03:59Z</dcterms:created>
  <dcterms:modified xsi:type="dcterms:W3CDTF">2015-06-25T01:15:55Z</dcterms:modified>
</cp:coreProperties>
</file>